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8288000" cy="10287000"/>
  <p:notesSz cx="9144000" cy="6858000"/>
  <p:defaultTextStyle>
    <a:defPPr>
      <a:defRPr lang="en-US"/>
    </a:defPPr>
    <a:lvl1pPr marL="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43" autoAdjust="0"/>
  </p:normalViewPr>
  <p:slideViewPr>
    <p:cSldViewPr snapToGrid="0" snapToObjects="1">
      <p:cViewPr>
        <p:scale>
          <a:sx n="63" d="100"/>
          <a:sy n="63" d="100"/>
        </p:scale>
        <p:origin x="-544" y="-80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340BD-C8A3-FF4D-A8C8-969652EFBF64}" type="datetimeFigureOut">
              <a:rPr lang="en-US" smtClean="0"/>
              <a:t>8/20/19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2E04D-0DC3-F946-B6BC-A3B3AB56B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87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09B02-EB18-094D-A12C-CF3E99792686}" type="datetimeFigureOut">
              <a:rPr lang="en-US" smtClean="0"/>
              <a:t>8/20/19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505DC-1452-C247-A3B9-80448938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8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customize a template, choose a background color from NC State’s core color palette. The expanded palette colors are also available in swatches within the template, but do not use these against </a:t>
            </a:r>
            <a:r>
              <a:rPr lang="en-US" dirty="0" err="1" smtClean="0"/>
              <a:t>Wolfpack</a:t>
            </a:r>
            <a:r>
              <a:rPr lang="en-US" dirty="0" smtClean="0"/>
              <a:t> Red. </a:t>
            </a:r>
            <a:r>
              <a:rPr lang="en-US" smtClean="0"/>
              <a:t>Adjust the elements to best fit your content, write short copy that can be read quickly at a distance and then save the finished slide as a JPG or PNG of at least 1920x1080 pixels.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505DC-1452-C247-A3B9-804489387B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58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C State E-billboard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921435"/>
            <a:ext cx="16459200" cy="1400370"/>
          </a:xfrm>
          <a:prstGeom prst="rect">
            <a:avLst/>
          </a:prstGeom>
        </p:spPr>
        <p:txBody>
          <a:bodyPr vert="horz" lIns="182880" tIns="91440" rIns="182880" bIns="91440" anchor="t" anchorCtr="1"/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Name of an event/program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3345930"/>
            <a:ext cx="16459200" cy="762000"/>
          </a:xfrm>
          <a:prstGeom prst="rect">
            <a:avLst/>
          </a:prstGeom>
        </p:spPr>
        <p:txBody>
          <a:bodyPr vert="horz" lIns="182880" tIns="91440" rIns="182880" bIns="91440" anchor="ctr" anchorCtr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Subheading, if Applicable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710414"/>
            <a:ext cx="16459200" cy="762000"/>
          </a:xfrm>
          <a:prstGeom prst="rect">
            <a:avLst/>
          </a:prstGeom>
        </p:spPr>
        <p:txBody>
          <a:bodyPr vert="horz" lIns="182880" tIns="91440" rIns="182880" bIns="91440" anchor="ctr" anchorCtr="0"/>
          <a:lstStyle/>
          <a:p>
            <a:pPr lvl="1"/>
            <a:r>
              <a:rPr lang="en-US" dirty="0" smtClean="0"/>
              <a:t>Month Day, Year | Time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5731928"/>
            <a:ext cx="16459200" cy="508000"/>
          </a:xfrm>
          <a:prstGeom prst="rect">
            <a:avLst/>
          </a:prstGeom>
        </p:spPr>
        <p:txBody>
          <a:bodyPr vert="horz" lIns="182880" tIns="91440" rIns="182880" bIns="91440" anchor="ctr" anchorCtr="0"/>
          <a:lstStyle/>
          <a:p>
            <a:pPr lvl="2"/>
            <a:r>
              <a:rPr lang="en-US" dirty="0" smtClean="0"/>
              <a:t>Location, description and/or details of an event/program.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6492222"/>
            <a:ext cx="16459200" cy="508000"/>
          </a:xfrm>
          <a:prstGeom prst="rect">
            <a:avLst/>
          </a:prstGeom>
        </p:spPr>
        <p:txBody>
          <a:bodyPr vert="horz" lIns="182880" tIns="91440" rIns="182880" bIns="91440" anchor="ctr" anchorCtr="0"/>
          <a:lstStyle/>
          <a:p>
            <a:pPr lvl="3"/>
            <a:r>
              <a:rPr lang="en-US" i="1" dirty="0" smtClean="0"/>
              <a:t>Example-</a:t>
            </a:r>
            <a:r>
              <a:rPr lang="en-US" i="1" dirty="0" err="1" smtClean="0"/>
              <a:t>program</a:t>
            </a:r>
            <a:r>
              <a:rPr lang="en-US" dirty="0" err="1" smtClean="0"/>
              <a:t>.ces.ncsu.edu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7838526"/>
            <a:ext cx="16459200" cy="508000"/>
          </a:xfrm>
          <a:prstGeom prst="rect">
            <a:avLst/>
          </a:prstGeom>
        </p:spPr>
        <p:txBody>
          <a:bodyPr vert="horz" lIns="182880" tIns="91440" rIns="182880" bIns="91440" anchor="ctr" anchorCtr="0"/>
          <a:lstStyle>
            <a:lvl5pPr>
              <a:defRPr baseline="0"/>
            </a:lvl5pPr>
          </a:lstStyle>
          <a:p>
            <a:pPr lvl="4"/>
            <a:r>
              <a:rPr lang="en-US" dirty="0" smtClean="0"/>
              <a:t>Name of college or department/program (Can use for other content as needed)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2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cstate-ext-2x1-t-h_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856" y="639480"/>
            <a:ext cx="5079721" cy="79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3603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7000" b="1" i="0" kern="1200" cap="all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5400" kern="1200" baseline="0">
          <a:solidFill>
            <a:schemeClr val="accent3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spcBef>
          <a:spcPct val="20000"/>
        </a:spcBef>
        <a:buFont typeface="Arial"/>
        <a:buNone/>
        <a:defRPr sz="5600" b="1" i="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spcBef>
          <a:spcPct val="20000"/>
        </a:spcBef>
        <a:buFont typeface="Arial"/>
        <a:buNone/>
        <a:defRPr sz="4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spcBef>
          <a:spcPct val="20000"/>
        </a:spcBef>
        <a:buFont typeface="Arial"/>
        <a:buNone/>
        <a:defRPr sz="4000" b="1" i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spcBef>
          <a:spcPct val="20000"/>
        </a:spcBef>
        <a:buFont typeface="Arial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474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illboard-template_text-only-bkgd-red_NC-State-Extension">
  <a:themeElements>
    <a:clrScheme name="ncstate color palette">
      <a:dk1>
        <a:srgbClr val="000000"/>
      </a:dk1>
      <a:lt1>
        <a:srgbClr val="FFFFFF"/>
      </a:lt1>
      <a:dk2>
        <a:srgbClr val="BE0004"/>
      </a:dk2>
      <a:lt2>
        <a:srgbClr val="EFEFEF"/>
      </a:lt2>
      <a:accent1>
        <a:srgbClr val="346B81"/>
      </a:accent1>
      <a:accent2>
        <a:srgbClr val="850002"/>
      </a:accent2>
      <a:accent3>
        <a:srgbClr val="8AB047"/>
      </a:accent3>
      <a:accent4>
        <a:srgbClr val="324190"/>
      </a:accent4>
      <a:accent5>
        <a:srgbClr val="535353"/>
      </a:accent5>
      <a:accent6>
        <a:srgbClr val="C43409"/>
      </a:accent6>
      <a:hlink>
        <a:srgbClr val="BE0004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2700" b="1" i="0"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Billboard-template_text-only-bkgd-red_NC-State-Extension.potx</Template>
  <TotalTime>443</TotalTime>
  <Words>76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Billboard-template_text-only-bkgd-red_NC-State-Extension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</dc:creator>
  <cp:lastModifiedBy>Justin Moore</cp:lastModifiedBy>
  <cp:revision>30</cp:revision>
  <dcterms:created xsi:type="dcterms:W3CDTF">2015-03-23T18:20:29Z</dcterms:created>
  <dcterms:modified xsi:type="dcterms:W3CDTF">2019-08-20T20:29:07Z</dcterms:modified>
</cp:coreProperties>
</file>